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38"/>
    <p:restoredTop sz="94677"/>
  </p:normalViewPr>
  <p:slideViewPr>
    <p:cSldViewPr snapToGrid="0" snapToObjects="1">
      <p:cViewPr varScale="1">
        <p:scale>
          <a:sx n="91" d="100"/>
          <a:sy n="91" d="100"/>
        </p:scale>
        <p:origin x="200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818891-05CD-474D-99EF-2303417F4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B808EC4-C3E4-9B44-9CAA-9A811E728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12F8E96-7783-BE4B-848C-042488E33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294F5-2F7E-384A-B70B-3DB14E8D34B1}" type="datetimeFigureOut">
              <a:rPr lang="hu-HU" smtClean="0"/>
              <a:t>2021. 11. 27.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A23C925-54C2-0649-97BF-10C1A248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032B708-D2AA-3B45-9550-99899215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12D-E9B3-F44D-87F6-A4C6C32372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2209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1936BD-1845-4D41-9C6F-833349F0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4FB0EA6-6478-E548-B208-CA02D8A14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B833AE0-81AE-7846-A9EF-F6521268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294F5-2F7E-384A-B70B-3DB14E8D34B1}" type="datetimeFigureOut">
              <a:rPr lang="hu-HU" smtClean="0"/>
              <a:t>2021. 11. 27.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D7858E2-C561-8940-9ED9-4418F933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E2E31DF-95EF-D84F-A76F-51F6AB0E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12D-E9B3-F44D-87F6-A4C6C32372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357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ABC301F3-17DF-5945-88A9-11496A773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C0FE1FD-31B4-F048-86E1-76D4E063C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71D7FCE-672D-394E-AE16-F7468D756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294F5-2F7E-384A-B70B-3DB14E8D34B1}" type="datetimeFigureOut">
              <a:rPr lang="hu-HU" smtClean="0"/>
              <a:t>2021. 11. 27.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148D8A5-8279-2C44-966E-4D47E5B99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A76E1C2-6836-AC49-996E-DCAFC93E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12D-E9B3-F44D-87F6-A4C6C32372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155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06AB1B-6183-144E-B0C9-F5AA90F8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37FF60-9AEE-C040-A2B8-C2568FE94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BB29BF-304A-D447-B7CF-C4B6CA44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294F5-2F7E-384A-B70B-3DB14E8D34B1}" type="datetimeFigureOut">
              <a:rPr lang="hu-HU" smtClean="0"/>
              <a:t>2021. 11. 27.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B9EE22F-D958-C245-8D3B-DC958C52F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3F50BC5-D5B7-B348-B80C-54A3A92B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12D-E9B3-F44D-87F6-A4C6C32372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037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50610C-23CA-6241-9C0B-BF79DCBE5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709752E-898A-F746-B09C-F112C454D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5884630-FF33-9A48-B43C-39B0758E0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294F5-2F7E-384A-B70B-3DB14E8D34B1}" type="datetimeFigureOut">
              <a:rPr lang="hu-HU" smtClean="0"/>
              <a:t>2021. 11. 27.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E063CAE-E235-084F-A729-F8B8902B2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990B34-9572-B54A-BB61-357C646A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12D-E9B3-F44D-87F6-A4C6C32372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105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FF4560-CC92-B940-BAF6-A29F45A2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E36A23-7CAA-EB4B-96B3-EB878FDB0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AC775B0-0E11-1D47-A69E-FAEE59CFB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B6D9286-B723-E547-9953-FD97FF11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294F5-2F7E-384A-B70B-3DB14E8D34B1}" type="datetimeFigureOut">
              <a:rPr lang="hu-HU" smtClean="0"/>
              <a:t>2021. 11. 27.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25E757B-F5DC-1146-8F13-36D8F366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1BC9D6C-1AA8-0645-B0C8-AFA2F0D2A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12D-E9B3-F44D-87F6-A4C6C32372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0360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602BFC-0963-A34E-9C65-FAC99E58E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0D33B4E-EF53-FB4D-A1C7-FC875BE40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10C6D5F-6F52-5743-AC3C-925B2D3B3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02ECABA-27A5-EF43-8617-C8B6D2EA9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309DD06-0A79-5042-AD30-924B6A58B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F7DD77F-ECB0-7F46-9AA5-BD0B256D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294F5-2F7E-384A-B70B-3DB14E8D34B1}" type="datetimeFigureOut">
              <a:rPr lang="hu-HU" smtClean="0"/>
              <a:t>2021. 11. 27.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071FD70-0208-E84E-B5D9-89DEE7907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FFA535C8-721F-2642-8693-5D064ED5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12D-E9B3-F44D-87F6-A4C6C32372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8439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9A7A17-F5F4-E649-AD15-150BF069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8648C50-5AEC-184E-9DC8-99879983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294F5-2F7E-384A-B70B-3DB14E8D34B1}" type="datetimeFigureOut">
              <a:rPr lang="hu-HU" smtClean="0"/>
              <a:t>2021. 11. 27.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9A2A04B-C26F-9E40-B59B-E52BC275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69B4B6D-E3CF-5849-9644-CB157716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12D-E9B3-F44D-87F6-A4C6C32372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252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2AF052E-CD0C-F646-A471-2EBF32844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294F5-2F7E-384A-B70B-3DB14E8D34B1}" type="datetimeFigureOut">
              <a:rPr lang="hu-HU" smtClean="0"/>
              <a:t>2021. 11. 27.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37B7AF93-5B83-314A-BB4C-E860F64DD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1449EE3-D2AB-4340-8F17-731DE67D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12D-E9B3-F44D-87F6-A4C6C32372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072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0E8080-50A5-DB4D-A27E-957EF48D2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28D795-96BB-EE4A-9344-DFB0A8B48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23B2588-6B26-8949-B1B9-4A4EB75E8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ADB75D2-74EE-0D45-BB1E-35932F37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294F5-2F7E-384A-B70B-3DB14E8D34B1}" type="datetimeFigureOut">
              <a:rPr lang="hu-HU" smtClean="0"/>
              <a:t>2021. 11. 27.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ED4DEB2-7684-4F4B-8C18-D2E7214D1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23CBFBF-1F12-9442-AEB4-674245E7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12D-E9B3-F44D-87F6-A4C6C32372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967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46713D-20DB-1445-B726-6E63C926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75CDFA88-095C-3148-A732-BF45118B3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DA38E67-7343-F14C-9DAF-75557954B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490C976-4E28-BC4C-BC09-6F99CB7D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294F5-2F7E-384A-B70B-3DB14E8D34B1}" type="datetimeFigureOut">
              <a:rPr lang="hu-HU" smtClean="0"/>
              <a:t>2021. 11. 27.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20A2E26-7179-9D47-81E0-B013B2DE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80E276F-2E1C-4640-A7A9-D2DF4E36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12D-E9B3-F44D-87F6-A4C6C32372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902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6A7ABA1-EEA9-BC41-B691-6B95386B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8A3C573-2DD0-B24C-93D9-C9AFA288D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D0B8F96-4A3D-0B47-84DF-705D16BD6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294F5-2F7E-384A-B70B-3DB14E8D34B1}" type="datetimeFigureOut">
              <a:rPr lang="hu-HU" smtClean="0"/>
              <a:t>2021. 11. 27.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04A7C54-9C5F-0046-A5DB-54A5D424B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926D109-3208-8E4E-82FD-5127064C9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4412D-E9B3-F44D-87F6-A4C6C32372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278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A95E826-2033-274A-9DDA-58185976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064" y="643467"/>
            <a:ext cx="2577418" cy="5572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6D76EF2A-0E05-FD43-B533-09D3F0FE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237" y="645201"/>
            <a:ext cx="25766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5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szöveg látható&#10;&#10;Automatikusan generált leírás">
            <a:extLst>
              <a:ext uri="{FF2B5EF4-FFF2-40B4-BE49-F238E27FC236}">
                <a16:creationId xmlns:a16="http://schemas.microsoft.com/office/drawing/2014/main" id="{611C2201-5AEB-DD48-8CD0-CEEDE0278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496" y="1123527"/>
            <a:ext cx="2129718" cy="4604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5749C576-A5EF-8242-904E-58E0C4A1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19" y="1123527"/>
            <a:ext cx="2129718" cy="46048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5BB7CB3F-8CE7-1849-BCF7-D990379AC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765" y="1123527"/>
            <a:ext cx="2129718" cy="46048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ép 8" descr="A képen szöveg, különböző, zöldség látható&#10;&#10;Automatikusan generált leírás">
            <a:extLst>
              <a:ext uri="{FF2B5EF4-FFF2-40B4-BE49-F238E27FC236}">
                <a16:creationId xmlns:a16="http://schemas.microsoft.com/office/drawing/2014/main" id="{202E0EC1-B117-1142-B94E-C939A460D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518" y="1123527"/>
            <a:ext cx="212971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62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7352E18-AA11-DC47-AF5F-99E3816D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32" y="1123527"/>
            <a:ext cx="2129718" cy="4604800"/>
          </a:xfrm>
          <a:prstGeom prst="rect">
            <a:avLst/>
          </a:prstGeom>
        </p:spPr>
      </p:pic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4F1D49D1-096A-7546-83FE-4CDE48D9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044" y="1123527"/>
            <a:ext cx="2129718" cy="4604800"/>
          </a:xfrm>
          <a:prstGeom prst="rect">
            <a:avLst/>
          </a:prstGeom>
        </p:spPr>
      </p:pic>
      <p:pic>
        <p:nvPicPr>
          <p:cNvPr id="9" name="Kép 8" descr="A képen térkép látható&#10;&#10;Automatikusan generált leírás">
            <a:extLst>
              <a:ext uri="{FF2B5EF4-FFF2-40B4-BE49-F238E27FC236}">
                <a16:creationId xmlns:a16="http://schemas.microsoft.com/office/drawing/2014/main" id="{75E261EB-C56C-6B47-B051-0CDC1799E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756" y="1123527"/>
            <a:ext cx="212971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3EF0B69-2A5D-454E-91E8-E77517780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95" y="643467"/>
            <a:ext cx="2576616" cy="557106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ép 8">
            <a:extLst>
              <a:ext uri="{FF2B5EF4-FFF2-40B4-BE49-F238E27FC236}">
                <a16:creationId xmlns:a16="http://schemas.microsoft.com/office/drawing/2014/main" id="{09DFC11C-0B22-C14F-B61B-B8125DF5C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390" y="643467"/>
            <a:ext cx="257661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04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C7C5BB72-AABD-F649-8A96-43A53D40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85" y="1123527"/>
            <a:ext cx="2129718" cy="46048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A31C5137-D1C4-6F41-A515-C140C59C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97" y="1123527"/>
            <a:ext cx="2129718" cy="4604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ép 8">
            <a:extLst>
              <a:ext uri="{FF2B5EF4-FFF2-40B4-BE49-F238E27FC236}">
                <a16:creationId xmlns:a16="http://schemas.microsoft.com/office/drawing/2014/main" id="{1308CD41-E921-8946-BF43-CB92836A0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538" y="1123527"/>
            <a:ext cx="212971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1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Macintosh PowerPoint</Application>
  <PresentationFormat>Szélesvásznú</PresentationFormat>
  <Paragraphs>0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Kocka Dominik Csaba</dc:creator>
  <cp:lastModifiedBy>Kocka Dominik Csaba</cp:lastModifiedBy>
  <cp:revision>8</cp:revision>
  <dcterms:created xsi:type="dcterms:W3CDTF">2021-11-27T16:36:20Z</dcterms:created>
  <dcterms:modified xsi:type="dcterms:W3CDTF">2021-11-27T16:54:47Z</dcterms:modified>
</cp:coreProperties>
</file>